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2" r:id="rId4"/>
    <p:sldId id="260" r:id="rId5"/>
    <p:sldId id="261" r:id="rId6"/>
    <p:sldId id="263" r:id="rId7"/>
    <p:sldId id="264" r:id="rId8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76" autoAdjust="0"/>
  </p:normalViewPr>
  <p:slideViewPr>
    <p:cSldViewPr>
      <p:cViewPr varScale="1">
        <p:scale>
          <a:sx n="66" d="100"/>
          <a:sy n="66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72ECD-6C3F-4BB6-88C5-F7D994E837AB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29D6D-FEF8-4B0A-BFBE-7FE107BCB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7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29D6D-FEF8-4B0A-BFBE-7FE107BCB9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15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319B-A270-4F5A-A1A2-D05F42B2C4E8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684A-F8F6-49C7-901E-10E5391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3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319B-A270-4F5A-A1A2-D05F42B2C4E8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684A-F8F6-49C7-901E-10E5391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9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319B-A270-4F5A-A1A2-D05F42B2C4E8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684A-F8F6-49C7-901E-10E5391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0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319B-A270-4F5A-A1A2-D05F42B2C4E8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684A-F8F6-49C7-901E-10E5391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6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319B-A270-4F5A-A1A2-D05F42B2C4E8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684A-F8F6-49C7-901E-10E5391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1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319B-A270-4F5A-A1A2-D05F42B2C4E8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684A-F8F6-49C7-901E-10E5391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2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319B-A270-4F5A-A1A2-D05F42B2C4E8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684A-F8F6-49C7-901E-10E5391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0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319B-A270-4F5A-A1A2-D05F42B2C4E8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684A-F8F6-49C7-901E-10E5391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4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319B-A270-4F5A-A1A2-D05F42B2C4E8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684A-F8F6-49C7-901E-10E5391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319B-A270-4F5A-A1A2-D05F42B2C4E8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684A-F8F6-49C7-901E-10E5391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5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319B-A270-4F5A-A1A2-D05F42B2C4E8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684A-F8F6-49C7-901E-10E5391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E319B-A270-4F5A-A1A2-D05F42B2C4E8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0684A-F8F6-49C7-901E-10E5391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6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ynclw6TXeE&amp;list=PLh4incsrlRFxGU5-qBY6mdX5f4gu1eXTn" TargetMode="External"/><Relationship Id="rId2" Type="http://schemas.openxmlformats.org/officeDocument/2006/relationships/hyperlink" Target="https://www.youtube.com/watch?v=juxLuo-sH6M&amp;list=PLh4incsrlRFxGU5-qBY6mdX5f4gu1eXT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How do you know something is living?</a:t>
            </a:r>
          </a:p>
          <a:p>
            <a:r>
              <a:rPr lang="en-US" dirty="0" smtClean="0"/>
              <a:t>2. What are some characteristics of all living things? </a:t>
            </a:r>
          </a:p>
          <a:p>
            <a:r>
              <a:rPr lang="en-US" dirty="0" smtClean="0"/>
              <a:t>3.  What are some things or necessities of all living things?  </a:t>
            </a:r>
          </a:p>
          <a:p>
            <a:r>
              <a:rPr lang="en-US" dirty="0" smtClean="0"/>
              <a:t>4. What are the 3 parts of the cell theory? P. 61</a:t>
            </a:r>
          </a:p>
          <a:p>
            <a:endParaRPr lang="en-US" dirty="0"/>
          </a:p>
          <a:p>
            <a:r>
              <a:rPr lang="en-US" dirty="0" smtClean="0"/>
              <a:t>**YOUTUBE VIDEOS</a:t>
            </a:r>
          </a:p>
          <a:p>
            <a:r>
              <a:rPr lang="en-US" dirty="0" smtClean="0">
                <a:hlinkClick r:id="rId2"/>
              </a:rPr>
              <a:t>https://www.youtube.com/watch?v=juxLuo-sH6M&amp;list=PLh4incsrlRFxGU5-qBY6mdX5f4gu1eXTn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https://www.youtube.com/watch?v=aynclw6TXeE&amp;list=PLh4incsrlRFxGU5-qBY6mdX5f4gu1eXTn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284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588590"/>
              </p:ext>
            </p:extLst>
          </p:nvPr>
        </p:nvGraphicFramePr>
        <p:xfrm>
          <a:off x="228600" y="-86060"/>
          <a:ext cx="8915400" cy="6676505"/>
        </p:xfrm>
        <a:graphic>
          <a:graphicData uri="http://schemas.openxmlformats.org/drawingml/2006/table">
            <a:tbl>
              <a:tblPr/>
              <a:tblGrid>
                <a:gridCol w="360028"/>
                <a:gridCol w="1423052"/>
                <a:gridCol w="4133504"/>
                <a:gridCol w="2998816"/>
              </a:tblGrid>
              <a:tr h="1066799"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Movement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</a:t>
                      </a:r>
                      <a:r>
                        <a:rPr lang="en-US" dirty="0"/>
                        <a:t>living things move, even plants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1" u="sng" dirty="0" smtClean="0"/>
                        <a:t>(PICTURE OR WORDS IN HERE)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Animals</a:t>
                      </a:r>
                      <a:r>
                        <a:rPr lang="en-US" baseline="0" dirty="0" smtClean="0"/>
                        <a:t> move with their body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5181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Respiration</a:t>
                      </a:r>
                    </a:p>
                    <a:p>
                      <a:endParaRPr lang="en-US" dirty="0" smtClean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Getting energy from food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en-US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Sensitivity</a:t>
                      </a:r>
                    </a:p>
                    <a:p>
                      <a:r>
                        <a:rPr lang="en-US" dirty="0" smtClean="0"/>
                        <a:t>(Stimuli)</a:t>
                      </a:r>
                    </a:p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Detecting changes in the </a:t>
                      </a:r>
                      <a:r>
                        <a:rPr lang="en-US" dirty="0" smtClean="0"/>
                        <a:t>surroundings</a:t>
                      </a:r>
                    </a:p>
                    <a:p>
                      <a:r>
                        <a:rPr lang="en-US" b="1" u="sng" dirty="0" smtClean="0"/>
                        <a:t>Homeostasis:</a:t>
                      </a:r>
                      <a:r>
                        <a:rPr lang="en-US" b="1" u="sng" baseline="0" dirty="0" smtClean="0"/>
                        <a:t>  </a:t>
                      </a:r>
                      <a:r>
                        <a:rPr lang="en-US" baseline="0" dirty="0" smtClean="0"/>
                        <a:t>maintain stable inside conditions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5181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Nutrition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Taking in and using </a:t>
                      </a:r>
                      <a:r>
                        <a:rPr lang="en-US" dirty="0" smtClean="0"/>
                        <a:t>food</a:t>
                      </a:r>
                    </a:p>
                    <a:p>
                      <a:r>
                        <a:rPr lang="en-US" dirty="0" smtClean="0"/>
                        <a:t>Photosynthesis</a:t>
                      </a:r>
                      <a:r>
                        <a:rPr lang="en-US" baseline="0" dirty="0" smtClean="0"/>
                        <a:t> in plants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7325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Excretion</a:t>
                      </a:r>
                    </a:p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Getting rid of waste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8365"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Reproduction</a:t>
                      </a:r>
                      <a:endParaRPr lang="en-US" dirty="0" smtClean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Making more living things of the same </a:t>
                      </a:r>
                      <a:r>
                        <a:rPr lang="en-US" dirty="0" smtClean="0"/>
                        <a:t>type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Asexual:  </a:t>
                      </a:r>
                      <a:r>
                        <a:rPr lang="en-US" baseline="0" dirty="0" smtClean="0"/>
                        <a:t>Ex</a:t>
                      </a:r>
                      <a:r>
                        <a:rPr lang="en-US" baseline="0" dirty="0" smtClean="0"/>
                        <a:t>:  Bacteria, </a:t>
                      </a:r>
                      <a:r>
                        <a:rPr lang="en-US" baseline="0" dirty="0" err="1" smtClean="0"/>
                        <a:t>Protist</a:t>
                      </a:r>
                      <a:r>
                        <a:rPr lang="en-US" baseline="0" dirty="0" smtClean="0"/>
                        <a:t>,  </a:t>
                      </a:r>
                      <a:r>
                        <a:rPr lang="en-US" baseline="0" dirty="0" err="1" smtClean="0"/>
                        <a:t>Archae</a:t>
                      </a:r>
                      <a:r>
                        <a:rPr lang="en-US" baseline="0" dirty="0" smtClean="0"/>
                        <a:t>, plants</a:t>
                      </a:r>
                    </a:p>
                    <a:p>
                      <a:r>
                        <a:rPr lang="en-US" baseline="0" dirty="0" smtClean="0"/>
                        <a:t>Sexual:  Genetically Diverse</a:t>
                      </a:r>
                    </a:p>
                    <a:p>
                      <a:r>
                        <a:rPr lang="en-US" baseline="0" dirty="0" smtClean="0"/>
                        <a:t>Ex:  Animals, plants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5181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Growth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living things grow</a:t>
                      </a:r>
                    </a:p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Picture 11" descr="AG00441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348" y="50799"/>
            <a:ext cx="1457325" cy="581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93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 (60-75)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/>
              <a:t>YOU SHOULD HAVE AT LEAST FIVE THINGS IN EACH AREA</a:t>
            </a:r>
          </a:p>
          <a:p>
            <a:pPr marL="0" indent="0">
              <a:buNone/>
            </a:pPr>
            <a:r>
              <a:rPr lang="en-US" dirty="0" smtClean="0"/>
              <a:t>Create one diagram to compare eukaryotic and prokaryotic cells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Create one diagram to compare plant and animal cells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580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Life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Create a pyramid containing the five levels of multicellular organism organization (p.76-79)</a:t>
            </a:r>
          </a:p>
          <a:p>
            <a:r>
              <a:rPr lang="en-US" dirty="0" smtClean="0"/>
              <a:t>In each level, you should list the word, a definition of it, 3 examples of it, and a picture of it</a:t>
            </a:r>
          </a:p>
          <a:p>
            <a:r>
              <a:rPr lang="en-US" dirty="0" smtClean="0"/>
              <a:t>EX: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Define the following two words:</a:t>
            </a:r>
          </a:p>
          <a:p>
            <a:r>
              <a:rPr lang="en-US" dirty="0" smtClean="0"/>
              <a:t>Structure:__________________________________________________</a:t>
            </a:r>
          </a:p>
          <a:p>
            <a:r>
              <a:rPr lang="en-US" dirty="0" smtClean="0"/>
              <a:t>Function:___________________________________________________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1181100" y="2590800"/>
            <a:ext cx="7010400" cy="3124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04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the text p. 64-70 to draw a bacteria cell, a plant cell, and an animal cell.</a:t>
            </a:r>
          </a:p>
          <a:p>
            <a:r>
              <a:rPr lang="en-US" dirty="0" smtClean="0"/>
              <a:t>Label the following parts and give one brief description of what the part does </a:t>
            </a:r>
            <a:r>
              <a:rPr lang="en-US" sz="2400" dirty="0" smtClean="0"/>
              <a:t>(do not double describe, if you describe nucleus in your plant cell, do not describe it in your animal cell) nucleus, cell membrane, ribosomes, mitochondria, </a:t>
            </a:r>
            <a:r>
              <a:rPr lang="en-US" sz="2400" dirty="0" err="1" smtClean="0"/>
              <a:t>golgi</a:t>
            </a:r>
            <a:r>
              <a:rPr lang="en-US" sz="2400" dirty="0" smtClean="0"/>
              <a:t> body, chloroplast, cell wall, endoplasmic reticulum, lysosome, vacuole</a:t>
            </a:r>
            <a:r>
              <a:rPr lang="en-US" sz="2400" smtClean="0"/>
              <a:t>, DNA</a:t>
            </a:r>
            <a:endParaRPr lang="en-US" sz="2400" dirty="0" smtClean="0"/>
          </a:p>
          <a:p>
            <a:r>
              <a:rPr lang="en-US" dirty="0" smtClean="0"/>
              <a:t>Answer the following question in complete sentences:</a:t>
            </a:r>
          </a:p>
          <a:p>
            <a:r>
              <a:rPr lang="en-US" dirty="0" smtClean="0"/>
              <a:t>1.  Why are cells so small? P. 62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660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Exchange (90-94)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Passive transport:________________________   and it moves___________ molecules</a:t>
            </a:r>
          </a:p>
          <a:p>
            <a:pPr marL="0" indent="0">
              <a:buNone/>
            </a:pPr>
            <a:r>
              <a:rPr lang="en-US" dirty="0" smtClean="0"/>
              <a:t>	Uses diffusion: ______________________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Osmosis:  _______________________________</a:t>
            </a:r>
          </a:p>
          <a:p>
            <a:pPr marL="0" indent="0">
              <a:buNone/>
            </a:pPr>
            <a:r>
              <a:rPr lang="en-US" dirty="0" smtClean="0"/>
              <a:t>Ex:  </a:t>
            </a:r>
          </a:p>
          <a:p>
            <a:pPr marL="0" indent="0">
              <a:buNone/>
            </a:pPr>
            <a:r>
              <a:rPr lang="en-US" dirty="0" smtClean="0"/>
              <a:t>Active Transport:  __________________________ and it moves ___________ molecules</a:t>
            </a:r>
          </a:p>
          <a:p>
            <a:pPr marL="0" indent="0">
              <a:buNone/>
            </a:pPr>
            <a:r>
              <a:rPr lang="en-US" dirty="0" smtClean="0"/>
              <a:t>	Uses endocytosis:</a:t>
            </a:r>
          </a:p>
          <a:p>
            <a:pPr marL="0" indent="0">
              <a:buNone/>
            </a:pPr>
            <a:r>
              <a:rPr lang="en-US" dirty="0" smtClean="0"/>
              <a:t>	And Exocytosis:</a:t>
            </a:r>
          </a:p>
          <a:p>
            <a:pPr marL="0" indent="0">
              <a:buNone/>
            </a:pPr>
            <a:r>
              <a:rPr lang="en-US" dirty="0" smtClean="0"/>
              <a:t>Ex:</a:t>
            </a:r>
          </a:p>
          <a:p>
            <a:pPr marL="0" indent="0">
              <a:buNone/>
            </a:pPr>
            <a:r>
              <a:rPr lang="en-US" dirty="0" smtClean="0"/>
              <a:t>Answer the following questions in complete sentences: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controls what comes in and out of the cell?</a:t>
            </a:r>
          </a:p>
          <a:p>
            <a:pPr marL="514350" indent="-514350">
              <a:buAutoNum type="arabicPeriod"/>
            </a:pPr>
            <a:r>
              <a:rPr lang="en-US" dirty="0" smtClean="0"/>
              <a:t>Why is it important for #1 to be semi-permeable?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3141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Macromolecules p. 44-47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Define the following words:</a:t>
            </a:r>
          </a:p>
          <a:p>
            <a:r>
              <a:rPr lang="en-US" dirty="0" smtClean="0"/>
              <a:t>Molecule:________________________</a:t>
            </a:r>
          </a:p>
          <a:p>
            <a:r>
              <a:rPr lang="en-US" dirty="0" smtClean="0"/>
              <a:t>Compound:_______________________</a:t>
            </a:r>
          </a:p>
          <a:p>
            <a:r>
              <a:rPr lang="en-US" dirty="0" smtClean="0"/>
              <a:t>These six elements are found in living things:</a:t>
            </a:r>
          </a:p>
          <a:p>
            <a:r>
              <a:rPr lang="en-US" dirty="0" smtClean="0"/>
              <a:t>___, ____,_____, _____, ______, ______</a:t>
            </a:r>
          </a:p>
          <a:p>
            <a:r>
              <a:rPr lang="en-US" dirty="0" smtClean="0"/>
              <a:t>For each term, describe what they are and why they are important for life</a:t>
            </a:r>
          </a:p>
          <a:p>
            <a:r>
              <a:rPr lang="en-US" dirty="0" smtClean="0"/>
              <a:t>Proteins, carbohydrates,  lipids, nucleic acids</a:t>
            </a:r>
          </a:p>
        </p:txBody>
      </p:sp>
    </p:spTree>
    <p:extLst>
      <p:ext uri="{BB962C8B-B14F-4D97-AF65-F5344CB8AC3E}">
        <p14:creationId xmlns:p14="http://schemas.microsoft.com/office/powerpoint/2010/main" val="3191746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409</Words>
  <Application>Microsoft Office PowerPoint</Application>
  <PresentationFormat>On-screen Show (4:3)</PresentationFormat>
  <Paragraphs>98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Venn Diagrams (60-75)</vt:lpstr>
      <vt:lpstr>Organization of Life </vt:lpstr>
      <vt:lpstr>Cell Images</vt:lpstr>
      <vt:lpstr>Cellular Exchange (90-94)</vt:lpstr>
      <vt:lpstr>Macromolecules p. 44-47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Hellmann</dc:creator>
  <cp:lastModifiedBy>Lisa Hellmann</cp:lastModifiedBy>
  <cp:revision>15</cp:revision>
  <cp:lastPrinted>2013-09-23T11:55:25Z</cp:lastPrinted>
  <dcterms:created xsi:type="dcterms:W3CDTF">2013-09-23T02:11:58Z</dcterms:created>
  <dcterms:modified xsi:type="dcterms:W3CDTF">2013-09-23T11:55:34Z</dcterms:modified>
</cp:coreProperties>
</file>